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doneerdoel.nl/actie/2333/help-ell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 4 | MZ3</a:t>
            </a:r>
          </a:p>
          <a:p>
            <a:r>
              <a:rPr lang="nl-NL" dirty="0" smtClean="0"/>
              <a:t>13.5 (MZ)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24" y="4442719"/>
            <a:ext cx="4846320" cy="175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13.5 Ondersteuning bij financiering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5"/>
            <a:ext cx="8596668" cy="3880773"/>
          </a:xfrm>
        </p:spPr>
        <p:txBody>
          <a:bodyPr/>
          <a:lstStyle/>
          <a:p>
            <a:r>
              <a:rPr lang="nl-NL" dirty="0" smtClean="0"/>
              <a:t>Nadruk ligt altijd op ondersteuning van de cliënt bij aanvraag &amp; administratie financiering</a:t>
            </a:r>
          </a:p>
          <a:p>
            <a:r>
              <a:rPr lang="nl-NL" dirty="0" smtClean="0"/>
              <a:t>Basisprincipes zijn: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Laat cliënt </a:t>
            </a:r>
            <a:r>
              <a:rPr lang="nl-NL" u="sng" dirty="0" smtClean="0"/>
              <a:t>zelf</a:t>
            </a:r>
            <a:r>
              <a:rPr lang="nl-NL" dirty="0" smtClean="0"/>
              <a:t> de regie houden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Betrek </a:t>
            </a:r>
            <a:r>
              <a:rPr lang="nl-NL" u="sng" dirty="0" smtClean="0"/>
              <a:t>naasten</a:t>
            </a:r>
            <a:r>
              <a:rPr lang="nl-NL" dirty="0" smtClean="0"/>
              <a:t> bij ondersteuning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</a:t>
            </a:r>
            <a:r>
              <a:rPr lang="nl-NL" u="sng" dirty="0" smtClean="0"/>
              <a:t>draagkracht/draaglastanalyse</a:t>
            </a:r>
          </a:p>
          <a:p>
            <a:r>
              <a:rPr lang="nl-NL" dirty="0" smtClean="0"/>
              <a:t>Problemen niet overnemen maar ondersteunen bij oplossing</a:t>
            </a:r>
          </a:p>
          <a:p>
            <a:r>
              <a:rPr lang="nl-NL" dirty="0" smtClean="0"/>
              <a:t>Analyseer complexiteit (wat kan cliënt aan)</a:t>
            </a:r>
          </a:p>
          <a:p>
            <a:r>
              <a:rPr lang="nl-NL" dirty="0" smtClean="0"/>
              <a:t>Betrek naasten hierbij</a:t>
            </a:r>
          </a:p>
          <a:p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587" y="4738550"/>
            <a:ext cx="7400413" cy="21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0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Specifieke 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2906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Erg ingewikkelde regelingen/procedures</a:t>
            </a:r>
          </a:p>
          <a:p>
            <a:r>
              <a:rPr lang="nl-NL" dirty="0" smtClean="0"/>
              <a:t>Ondersteun door samen de dingen te regelen</a:t>
            </a:r>
          </a:p>
          <a:p>
            <a:r>
              <a:rPr lang="nl-NL" dirty="0" smtClean="0"/>
              <a:t>Zo leren jullie samen</a:t>
            </a:r>
          </a:p>
          <a:p>
            <a:r>
              <a:rPr lang="nl-NL" dirty="0" smtClean="0"/>
              <a:t>Doe alle handelingsacties samen met de cliënt:</a:t>
            </a:r>
          </a:p>
          <a:p>
            <a:pPr>
              <a:buFontTx/>
              <a:buChar char="-"/>
            </a:pPr>
            <a:r>
              <a:rPr lang="nl-NL" dirty="0" smtClean="0"/>
              <a:t>Websites instanties bezoeken</a:t>
            </a:r>
          </a:p>
          <a:p>
            <a:pPr>
              <a:buFontTx/>
              <a:buChar char="-"/>
            </a:pPr>
            <a:r>
              <a:rPr lang="nl-NL" dirty="0" smtClean="0"/>
              <a:t>Toelichten/uitleggen</a:t>
            </a:r>
          </a:p>
          <a:p>
            <a:pPr>
              <a:buFontTx/>
              <a:buChar char="-"/>
            </a:pPr>
            <a:r>
              <a:rPr lang="nl-NL" dirty="0" smtClean="0"/>
              <a:t>Formulieren invullen</a:t>
            </a:r>
          </a:p>
          <a:p>
            <a:pPr>
              <a:buFontTx/>
              <a:buChar char="-"/>
            </a:pPr>
            <a:r>
              <a:rPr lang="nl-NL" dirty="0" smtClean="0"/>
              <a:t>Juiste loket vinden</a:t>
            </a:r>
          </a:p>
          <a:p>
            <a:pPr>
              <a:buFontTx/>
              <a:buChar char="-"/>
            </a:pPr>
            <a:r>
              <a:rPr lang="nl-NL" dirty="0" smtClean="0"/>
              <a:t>Achteraf uitleg geven</a:t>
            </a:r>
          </a:p>
          <a:p>
            <a:pPr>
              <a:buFontTx/>
              <a:buChar char="-"/>
            </a:pPr>
            <a:r>
              <a:rPr lang="nl-NL" dirty="0" smtClean="0"/>
              <a:t>Check achteraf of cliënt echt alles heeft begrepen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441" y="3182155"/>
            <a:ext cx="4036559" cy="367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9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Geld lenen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280" y="2542977"/>
            <a:ext cx="6522720" cy="428568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9880"/>
            <a:ext cx="9772952" cy="3880773"/>
          </a:xfrm>
        </p:spPr>
        <p:txBody>
          <a:bodyPr/>
          <a:lstStyle/>
          <a:p>
            <a:r>
              <a:rPr lang="nl-NL" dirty="0" smtClean="0"/>
              <a:t>Leen nóóit geld van cliënten</a:t>
            </a:r>
            <a:endParaRPr lang="nl-NL" dirty="0"/>
          </a:p>
          <a:p>
            <a:r>
              <a:rPr lang="nl-NL" dirty="0" smtClean="0"/>
              <a:t>Gebruik situatie cliënten dus nooit om je eigen financiële proveproblemen op te lossen</a:t>
            </a:r>
          </a:p>
          <a:p>
            <a:r>
              <a:rPr lang="nl-NL" dirty="0" smtClean="0"/>
              <a:t>Leen ook nooit geld uit aan cliënten (ook geen kleine bedragen)</a:t>
            </a:r>
          </a:p>
          <a:p>
            <a:r>
              <a:rPr lang="nl-NL" dirty="0" smtClean="0"/>
              <a:t>Je helpt hen er niet mee</a:t>
            </a:r>
          </a:p>
          <a:p>
            <a:r>
              <a:rPr lang="nl-NL" dirty="0" smtClean="0"/>
              <a:t>Zij moeten leren omgaan met geld</a:t>
            </a:r>
          </a:p>
          <a:p>
            <a:r>
              <a:rPr lang="nl-NL" dirty="0" smtClean="0"/>
              <a:t>Ondersteun hen hierbij of schakel een budgetcoach in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Fundraising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Geld inzamelen bij particulieren, bedrijven of </a:t>
            </a:r>
            <a:r>
              <a:rPr lang="nl-NL" dirty="0" err="1" smtClean="0"/>
              <a:t>goededoelenorganisaties</a:t>
            </a:r>
            <a:endParaRPr lang="nl-NL" dirty="0" smtClean="0"/>
          </a:p>
          <a:p>
            <a:r>
              <a:rPr lang="nl-NL" dirty="0" smtClean="0"/>
              <a:t>Kleinschalig (in stadswijk/dorp)</a:t>
            </a:r>
          </a:p>
          <a:p>
            <a:r>
              <a:rPr lang="nl-NL" dirty="0" smtClean="0"/>
              <a:t>Grootschalig (via </a:t>
            </a:r>
            <a:r>
              <a:rPr lang="nl-NL" dirty="0" err="1" smtClean="0"/>
              <a:t>social</a:t>
            </a:r>
            <a:r>
              <a:rPr lang="nl-NL" dirty="0" smtClean="0"/>
              <a:t> media), dan heet het geen fundraising maar?</a:t>
            </a:r>
          </a:p>
          <a:p>
            <a:r>
              <a:rPr lang="nl-NL" dirty="0" err="1" smtClean="0"/>
              <a:t>Crowdfunding</a:t>
            </a:r>
            <a:r>
              <a:rPr lang="nl-NL" smtClean="0"/>
              <a:t> </a:t>
            </a:r>
            <a:r>
              <a:rPr lang="nl-NL" smtClean="0">
                <a:hlinkClick r:id="rId2"/>
              </a:rPr>
              <a:t>Help Ellen</a:t>
            </a:r>
            <a:endParaRPr lang="nl-NL" dirty="0" smtClean="0"/>
          </a:p>
          <a:p>
            <a:r>
              <a:rPr lang="nl-NL" dirty="0" smtClean="0"/>
              <a:t>Dit doe je nooit zelf voor een cliënt, waarom niet?</a:t>
            </a:r>
          </a:p>
          <a:p>
            <a:r>
              <a:rPr lang="nl-NL" dirty="0" smtClean="0"/>
              <a:t>Dan willen ze het allemaal</a:t>
            </a:r>
          </a:p>
          <a:p>
            <a:r>
              <a:rPr lang="nl-NL" dirty="0" smtClean="0"/>
              <a:t>Je kunt familie of vrienden op het idee brengen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3813"/>
            <a:ext cx="12192000" cy="28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9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89626" cy="1320800"/>
          </a:xfrm>
        </p:spPr>
        <p:txBody>
          <a:bodyPr/>
          <a:lstStyle/>
          <a:p>
            <a:r>
              <a:rPr lang="nl-NL" dirty="0" smtClean="0"/>
              <a:t>Fundraising voldoet aan volgende punten: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63755"/>
            <a:ext cx="9446380" cy="3880773"/>
          </a:xfrm>
        </p:spPr>
        <p:txBody>
          <a:bodyPr/>
          <a:lstStyle/>
          <a:p>
            <a:r>
              <a:rPr lang="nl-NL" dirty="0" smtClean="0"/>
              <a:t>Duidelijk doel: voor wie en waarvoor is het geld nodig?</a:t>
            </a:r>
          </a:p>
          <a:p>
            <a:r>
              <a:rPr lang="nl-NL" dirty="0" smtClean="0"/>
              <a:t>Concreet benodigd bedrag noemen</a:t>
            </a:r>
          </a:p>
          <a:p>
            <a:r>
              <a:rPr lang="nl-NL" dirty="0" smtClean="0"/>
              <a:t>Zekerheden bieden dat geld goed terecht komt (controle accountant)</a:t>
            </a:r>
          </a:p>
          <a:p>
            <a:r>
              <a:rPr lang="nl-NL" dirty="0" smtClean="0"/>
              <a:t>Kort, duidelijk verhaal waarom geld nodig is en er geen andere manieren zijn </a:t>
            </a:r>
          </a:p>
          <a:p>
            <a:r>
              <a:rPr lang="nl-NL" dirty="0" smtClean="0"/>
              <a:t>Update over voortgang</a:t>
            </a:r>
          </a:p>
          <a:p>
            <a:r>
              <a:rPr lang="nl-NL" dirty="0" smtClean="0"/>
              <a:t>Bedankje bij overgemaakt bedrag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586" y="3600586"/>
            <a:ext cx="3257414" cy="325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9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4847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2</a:t>
            </a:r>
          </a:p>
          <a:p>
            <a:r>
              <a:rPr lang="nl-NL" dirty="0" smtClean="0"/>
              <a:t>Naar VW thema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</a:t>
            </a:r>
            <a:r>
              <a:rPr lang="nl-NL" smtClean="0"/>
              <a:t>opdracht </a:t>
            </a:r>
            <a:r>
              <a:rPr lang="nl-NL" smtClean="0"/>
              <a:t>7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 je opdrachten goed op in je pc, is aan het eind van LP 10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8" y="4920207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694" y="0"/>
            <a:ext cx="2822306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47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20AB90-B21A-41DC-BCAB-BECB1ABFEC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112C4A-AFC7-479D-8E2F-212CA25177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0A29DA-D9E8-4684-9D16-286CC0866F0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1f671bd0-527c-4d2a-98b8-6946169f1e35"/>
    <ds:schemaRef ds:uri="7b9f8bbe-82d2-46a4-909f-9c23c02db69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1186</TotalTime>
  <Words>318</Words>
  <Application>Microsoft Office PowerPoint</Application>
  <PresentationFormat>Breedbeeld</PresentationFormat>
  <Paragraphs>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Deskundigheid &amp; Kwaliteit</vt:lpstr>
      <vt:lpstr>13.5 Ondersteuning bij financiering</vt:lpstr>
      <vt:lpstr>Specifieke ondersteuning</vt:lpstr>
      <vt:lpstr>Geld lenen</vt:lpstr>
      <vt:lpstr>Fundraising</vt:lpstr>
      <vt:lpstr>Fundraising voldoet aan volgende punten: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Simon Poelman</dc:creator>
  <cp:lastModifiedBy>Simon Poelman</cp:lastModifiedBy>
  <cp:revision>7</cp:revision>
  <dcterms:created xsi:type="dcterms:W3CDTF">2020-01-12T19:53:56Z</dcterms:created>
  <dcterms:modified xsi:type="dcterms:W3CDTF">2020-01-20T12:26:25Z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